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  <p:sldMasterId id="2147483671" r:id="rId2"/>
  </p:sldMasterIdLst>
  <p:sldIdLst>
    <p:sldId id="271" r:id="rId3"/>
    <p:sldId id="272" r:id="rId4"/>
    <p:sldId id="27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Rochester" initials="SR" lastIdx="1" clrIdx="0">
    <p:extLst>
      <p:ext uri="{19B8F6BF-5375-455C-9EA6-DF929625EA0E}">
        <p15:presenceInfo xmlns:p15="http://schemas.microsoft.com/office/powerpoint/2012/main" userId="S-1-5-21-3750639930-4015689050-2553331882-926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9797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DE5D56-DFC7-48DC-8E9A-63946D8011BE}" v="6" dt="2019-03-13T13:05:19.6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 snapToGrid="0" snapToObjects="1">
      <p:cViewPr varScale="1">
        <p:scale>
          <a:sx n="62" d="100"/>
          <a:sy n="62" d="100"/>
        </p:scale>
        <p:origin x="1400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Rochester" userId="61587bf6-d61f-498f-b532-8b219d86ad0e" providerId="ADAL" clId="{91DE5D56-DFC7-48DC-8E9A-63946D8011BE}"/>
    <pc:docChg chg="custSel modSld">
      <pc:chgData name="Sarah Rochester" userId="61587bf6-d61f-498f-b532-8b219d86ad0e" providerId="ADAL" clId="{91DE5D56-DFC7-48DC-8E9A-63946D8011BE}" dt="2019-03-13T13:05:19.620" v="409" actId="20577"/>
      <pc:docMkLst>
        <pc:docMk/>
      </pc:docMkLst>
      <pc:sldChg chg="modSp">
        <pc:chgData name="Sarah Rochester" userId="61587bf6-d61f-498f-b532-8b219d86ad0e" providerId="ADAL" clId="{91DE5D56-DFC7-48DC-8E9A-63946D8011BE}" dt="2019-03-13T13:01:17.514" v="89" actId="1036"/>
        <pc:sldMkLst>
          <pc:docMk/>
          <pc:sldMk cId="1175885662" sldId="271"/>
        </pc:sldMkLst>
        <pc:spChg chg="mod">
          <ac:chgData name="Sarah Rochester" userId="61587bf6-d61f-498f-b532-8b219d86ad0e" providerId="ADAL" clId="{91DE5D56-DFC7-48DC-8E9A-63946D8011BE}" dt="2019-03-13T13:01:17.514" v="89" actId="1036"/>
          <ac:spMkLst>
            <pc:docMk/>
            <pc:sldMk cId="1175885662" sldId="271"/>
            <ac:spMk id="3" creationId="{00000000-0000-0000-0000-000000000000}"/>
          </ac:spMkLst>
        </pc:spChg>
      </pc:sldChg>
      <pc:sldChg chg="modSp">
        <pc:chgData name="Sarah Rochester" userId="61587bf6-d61f-498f-b532-8b219d86ad0e" providerId="ADAL" clId="{91DE5D56-DFC7-48DC-8E9A-63946D8011BE}" dt="2019-03-13T13:05:19.620" v="409" actId="20577"/>
        <pc:sldMkLst>
          <pc:docMk/>
          <pc:sldMk cId="2054441853" sldId="272"/>
        </pc:sldMkLst>
        <pc:spChg chg="mod">
          <ac:chgData name="Sarah Rochester" userId="61587bf6-d61f-498f-b532-8b219d86ad0e" providerId="ADAL" clId="{91DE5D56-DFC7-48DC-8E9A-63946D8011BE}" dt="2019-03-13T13:05:19.620" v="409" actId="20577"/>
          <ac:spMkLst>
            <pc:docMk/>
            <pc:sldMk cId="2054441853" sldId="272"/>
            <ac:spMk id="4" creationId="{00000000-0000-0000-0000-000000000000}"/>
          </ac:spMkLst>
        </pc:spChg>
        <pc:spChg chg="mod">
          <ac:chgData name="Sarah Rochester" userId="61587bf6-d61f-498f-b532-8b219d86ad0e" providerId="ADAL" clId="{91DE5D56-DFC7-48DC-8E9A-63946D8011BE}" dt="2019-03-13T13:02:09.140" v="177" actId="20577"/>
          <ac:spMkLst>
            <pc:docMk/>
            <pc:sldMk cId="2054441853" sldId="272"/>
            <ac:spMk id="6" creationId="{00000000-0000-0000-0000-000000000000}"/>
          </ac:spMkLst>
        </pc:spChg>
      </pc:sldChg>
      <pc:sldChg chg="modSp">
        <pc:chgData name="Sarah Rochester" userId="61587bf6-d61f-498f-b532-8b219d86ad0e" providerId="ADAL" clId="{91DE5D56-DFC7-48DC-8E9A-63946D8011BE}" dt="2019-03-13T13:04:36.439" v="408" actId="20577"/>
        <pc:sldMkLst>
          <pc:docMk/>
          <pc:sldMk cId="366492980" sldId="273"/>
        </pc:sldMkLst>
        <pc:spChg chg="mod">
          <ac:chgData name="Sarah Rochester" userId="61587bf6-d61f-498f-b532-8b219d86ad0e" providerId="ADAL" clId="{91DE5D56-DFC7-48DC-8E9A-63946D8011BE}" dt="2019-03-13T13:04:36.439" v="408" actId="20577"/>
          <ac:spMkLst>
            <pc:docMk/>
            <pc:sldMk cId="366492980" sldId="273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6488" y="1744911"/>
            <a:ext cx="7772400" cy="537939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6488" y="2162723"/>
            <a:ext cx="6400800" cy="5132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66713" y="3038475"/>
            <a:ext cx="7772400" cy="34623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463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9657" y="3805620"/>
            <a:ext cx="3210257" cy="9711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9657" y="4890518"/>
            <a:ext cx="3550576" cy="44648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368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C_Powerpoint_Master_Base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7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854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AC_Powerpoint_front_cover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3178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Laurence.Findlay@aberdeenshire.gov.uk" TargetMode="External"/><Relationship Id="rId3" Type="http://schemas.openxmlformats.org/officeDocument/2006/relationships/hyperlink" Target="mailto:askHR@Aberdeenshire.gov.uk" TargetMode="External"/><Relationship Id="rId7" Type="http://schemas.openxmlformats.org/officeDocument/2006/relationships/hyperlink" Target="mailto:Alan.wood@aberdeenshire.gov.uk" TargetMode="External"/><Relationship Id="rId2" Type="http://schemas.openxmlformats.org/officeDocument/2006/relationships/hyperlink" Target="https://aberdeenshire.sharepoint.com/sites/ICTHub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ritchie.johnston@aberdeenshire.gov.uk" TargetMode="External"/><Relationship Id="rId5" Type="http://schemas.openxmlformats.org/officeDocument/2006/relationships/hyperlink" Target="mailto:jim.savege@aberdeenshire.gov.uk" TargetMode="External"/><Relationship Id="rId4" Type="http://schemas.openxmlformats.org/officeDocument/2006/relationships/hyperlink" Target="mailto:news@aberdeenshire.gov.uk" TargetMode="External"/><Relationship Id="rId9" Type="http://schemas.openxmlformats.org/officeDocument/2006/relationships/hyperlink" Target="mailto:Pamela.Milliken@aberdeenshire.gov.u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manda.roe@aberdeenshire.gov.uk" TargetMode="External"/><Relationship Id="rId7" Type="http://schemas.openxmlformats.org/officeDocument/2006/relationships/hyperlink" Target="mailto:janelle.clark@aberdeenshire.gov.uk" TargetMode="External"/><Relationship Id="rId2" Type="http://schemas.openxmlformats.org/officeDocument/2006/relationships/hyperlink" Target="mailto:Angela.keith@aberdeenshire.gov.uk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Bruce.stewart@aberdeenshire.gov.uk" TargetMode="External"/><Relationship Id="rId5" Type="http://schemas.openxmlformats.org/officeDocument/2006/relationships/hyperlink" Target="mailto:Ann.overton@aberdeenshire.gov.uk" TargetMode="External"/><Relationship Id="rId4" Type="http://schemas.openxmlformats.org/officeDocument/2006/relationships/hyperlink" Target="mailto:Elaine.brown@aberdeenshire.gov.uk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Contact details</a:t>
            </a:r>
            <a:endParaRPr lang="en-GB" sz="1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66489" y="2282850"/>
            <a:ext cx="4683184" cy="4254428"/>
          </a:xfrm>
        </p:spPr>
        <p:txBody>
          <a:bodyPr/>
          <a:lstStyle/>
          <a:p>
            <a:endParaRPr lang="en-GB" sz="1200" b="1" dirty="0"/>
          </a:p>
          <a:p>
            <a:r>
              <a:rPr lang="en-GB" sz="1200" b="1" dirty="0"/>
              <a:t>Contact centre numbers: </a:t>
            </a:r>
            <a:endParaRPr lang="en-GB" sz="1200" dirty="0"/>
          </a:p>
          <a:p>
            <a:r>
              <a:rPr lang="en-GB" sz="1200" dirty="0"/>
              <a:t>Benefits                                                             03456 08 12 00 </a:t>
            </a:r>
          </a:p>
          <a:p>
            <a:r>
              <a:rPr lang="en-GB" sz="1200" dirty="0"/>
              <a:t>Council Tax, Business Rates &amp; Payments Due 03456 08 12 01 </a:t>
            </a:r>
          </a:p>
          <a:p>
            <a:r>
              <a:rPr lang="en-GB" sz="1200" dirty="0"/>
              <a:t>Education &amp; Leisure Facilities                           03456 08 12 02 </a:t>
            </a:r>
          </a:p>
          <a:p>
            <a:r>
              <a:rPr lang="en-GB" sz="1200" dirty="0"/>
              <a:t>Housing, </a:t>
            </a:r>
            <a:r>
              <a:rPr lang="en-GB" sz="1200" dirty="0" err="1"/>
              <a:t>inc.</a:t>
            </a:r>
            <a:r>
              <a:rPr lang="en-GB" sz="1200" dirty="0"/>
              <a:t> emergency out of hours service   03456 08 12 03  </a:t>
            </a:r>
          </a:p>
          <a:p>
            <a:r>
              <a:rPr lang="en-GB" sz="1200" dirty="0"/>
              <a:t>Planning &amp; Building Standards                          03456 08 12 04 </a:t>
            </a:r>
          </a:p>
          <a:p>
            <a:r>
              <a:rPr lang="en-GB" sz="1200" dirty="0"/>
              <a:t>Roads, Parks &amp; Open Spaces                          03456 08 12 05 </a:t>
            </a:r>
          </a:p>
          <a:p>
            <a:r>
              <a:rPr lang="en-GB" sz="1200" dirty="0"/>
              <a:t>Social Care, </a:t>
            </a:r>
            <a:r>
              <a:rPr lang="en-GB" sz="1200" dirty="0" err="1"/>
              <a:t>inc</a:t>
            </a:r>
            <a:r>
              <a:rPr lang="en-GB" sz="1200" dirty="0"/>
              <a:t> emergency out of hours          03456 08 12 06 </a:t>
            </a:r>
          </a:p>
          <a:p>
            <a:r>
              <a:rPr lang="en-GB" sz="1200" dirty="0"/>
              <a:t>Waste &amp; Environmental Health                         03456 08 12 07 </a:t>
            </a:r>
          </a:p>
          <a:p>
            <a:r>
              <a:rPr lang="en-GB" sz="1200" dirty="0"/>
              <a:t>General Enquiries for all other services            03456 08 12 08 </a:t>
            </a:r>
          </a:p>
          <a:p>
            <a:endParaRPr lang="en-GB" sz="1200" dirty="0"/>
          </a:p>
          <a:p>
            <a:r>
              <a:rPr lang="en-GB" sz="1200" b="1" dirty="0"/>
              <a:t>IT Service desk </a:t>
            </a:r>
            <a:endParaRPr lang="en-GB" sz="1200" dirty="0"/>
          </a:p>
          <a:p>
            <a:r>
              <a:rPr lang="en-GB" sz="1200" dirty="0"/>
              <a:t>Visit the </a:t>
            </a:r>
            <a:r>
              <a:rPr lang="en-GB" sz="1200" dirty="0">
                <a:hlinkClick r:id="rId2"/>
              </a:rPr>
              <a:t>IT Hub </a:t>
            </a:r>
            <a:r>
              <a:rPr lang="en-GB" sz="1200" dirty="0"/>
              <a:t>or 01467 538000 </a:t>
            </a:r>
          </a:p>
          <a:p>
            <a:endParaRPr lang="en-GB" sz="1200" dirty="0"/>
          </a:p>
          <a:p>
            <a:r>
              <a:rPr lang="en-GB" sz="1200" b="1" dirty="0" err="1"/>
              <a:t>AskHR</a:t>
            </a:r>
            <a:r>
              <a:rPr lang="en-GB" sz="1200" b="1" dirty="0"/>
              <a:t> </a:t>
            </a:r>
            <a:endParaRPr lang="en-GB" sz="1200" dirty="0"/>
          </a:p>
          <a:p>
            <a:r>
              <a:rPr lang="en-GB" sz="1200" dirty="0">
                <a:hlinkClick r:id="rId3"/>
              </a:rPr>
              <a:t>askHR@Aberdeenshire.gov.uk</a:t>
            </a:r>
            <a:r>
              <a:rPr lang="en-GB" sz="1200" dirty="0"/>
              <a:t> o</a:t>
            </a:r>
            <a:r>
              <a:rPr lang="en-GB" sz="1200" dirty="0">
                <a:solidFill>
                  <a:srgbClr val="979797"/>
                </a:solidFill>
              </a:rPr>
              <a:t>r </a:t>
            </a:r>
            <a:r>
              <a:rPr lang="en-GB" sz="1200" b="0" i="0" dirty="0">
                <a:solidFill>
                  <a:srgbClr val="979797"/>
                </a:solidFill>
                <a:effectLst/>
                <a:latin typeface="Segoe UI" panose="020B0502040204020203" pitchFamily="34" charset="0"/>
              </a:rPr>
              <a:t>01467 534400</a:t>
            </a:r>
            <a:endParaRPr lang="en-GB" sz="1200" dirty="0">
              <a:solidFill>
                <a:srgbClr val="979797"/>
              </a:solidFill>
            </a:endParaRPr>
          </a:p>
          <a:p>
            <a:endParaRPr lang="en-GB" sz="1200" dirty="0"/>
          </a:p>
          <a:p>
            <a:r>
              <a:rPr lang="en-GB" sz="1200" dirty="0"/>
              <a:t>If you have any accessibility issues please contact </a:t>
            </a:r>
            <a:r>
              <a:rPr lang="en-GB" sz="1200" dirty="0">
                <a:hlinkClick r:id="rId4"/>
              </a:rPr>
              <a:t>news@aberdeenshire.gov.uk</a:t>
            </a:r>
            <a:r>
              <a:rPr lang="en-GB" sz="1200" dirty="0"/>
              <a:t>  </a:t>
            </a:r>
          </a:p>
          <a:p>
            <a:endParaRPr lang="en-GB" sz="1200" dirty="0">
              <a:solidFill>
                <a:srgbClr val="979797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7667" y="1516050"/>
            <a:ext cx="43399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979797"/>
                </a:solidFill>
              </a:rPr>
              <a:t>Chief Executive and Directors </a:t>
            </a:r>
            <a:endParaRPr lang="en-GB" sz="1200" dirty="0">
              <a:solidFill>
                <a:srgbClr val="979797"/>
              </a:solidFill>
            </a:endParaRPr>
          </a:p>
          <a:p>
            <a:r>
              <a:rPr lang="en-GB" sz="1200" dirty="0">
                <a:solidFill>
                  <a:srgbClr val="979797"/>
                </a:solidFill>
              </a:rPr>
              <a:t>Jim Savege, Chief Executive </a:t>
            </a:r>
          </a:p>
          <a:p>
            <a:r>
              <a:rPr lang="en-GB" sz="1200" dirty="0">
                <a:solidFill>
                  <a:srgbClr val="979797"/>
                </a:solidFill>
                <a:hlinkClick r:id="rId5"/>
              </a:rPr>
              <a:t>jim.savege@aberdeenshire.gov.uk</a:t>
            </a:r>
            <a:r>
              <a:rPr lang="en-GB" sz="1200" dirty="0">
                <a:solidFill>
                  <a:srgbClr val="979797"/>
                </a:solidFill>
              </a:rPr>
              <a:t>  </a:t>
            </a:r>
          </a:p>
          <a:p>
            <a:r>
              <a:rPr lang="en-GB" sz="1200" dirty="0">
                <a:solidFill>
                  <a:srgbClr val="979797"/>
                </a:solidFill>
              </a:rPr>
              <a:t>PA: Lorna Nicoll</a:t>
            </a:r>
          </a:p>
          <a:p>
            <a:r>
              <a:rPr lang="en-GB" sz="1200" dirty="0">
                <a:solidFill>
                  <a:srgbClr val="979797"/>
                </a:solidFill>
              </a:rPr>
              <a:t>01467 535986</a:t>
            </a:r>
          </a:p>
          <a:p>
            <a:endParaRPr lang="en-GB" sz="1200" dirty="0">
              <a:solidFill>
                <a:srgbClr val="979797"/>
              </a:solidFill>
            </a:endParaRPr>
          </a:p>
          <a:p>
            <a:r>
              <a:rPr lang="en-GB" sz="1200" dirty="0">
                <a:solidFill>
                  <a:srgbClr val="979797"/>
                </a:solidFill>
              </a:rPr>
              <a:t>Ritchie Johnson, Director of Business Services </a:t>
            </a:r>
          </a:p>
          <a:p>
            <a:r>
              <a:rPr lang="en-GB" sz="1200" dirty="0">
                <a:solidFill>
                  <a:srgbClr val="979797"/>
                </a:solidFill>
                <a:hlinkClick r:id="rId6"/>
              </a:rPr>
              <a:t>ritchie.johnson@aberdeenshire.gov.uk</a:t>
            </a:r>
            <a:r>
              <a:rPr lang="en-GB" sz="1200" dirty="0">
                <a:solidFill>
                  <a:srgbClr val="979797"/>
                </a:solidFill>
              </a:rPr>
              <a:t>  </a:t>
            </a:r>
          </a:p>
          <a:p>
            <a:r>
              <a:rPr lang="en-GB" sz="1200" dirty="0">
                <a:solidFill>
                  <a:srgbClr val="979797"/>
                </a:solidFill>
              </a:rPr>
              <a:t>PA: Wendy Thain </a:t>
            </a:r>
          </a:p>
          <a:p>
            <a:r>
              <a:rPr lang="en-GB" sz="1200" dirty="0">
                <a:solidFill>
                  <a:srgbClr val="979797"/>
                </a:solidFill>
              </a:rPr>
              <a:t>01467 532987 </a:t>
            </a:r>
          </a:p>
          <a:p>
            <a:endParaRPr lang="en-GB" sz="1200" dirty="0">
              <a:solidFill>
                <a:srgbClr val="979797"/>
              </a:solidFill>
            </a:endParaRPr>
          </a:p>
          <a:p>
            <a:r>
              <a:rPr lang="en-GB" sz="1200" dirty="0">
                <a:solidFill>
                  <a:srgbClr val="979797"/>
                </a:solidFill>
              </a:rPr>
              <a:t>Alan Wood, Director of Environment and Infrastructure Services </a:t>
            </a:r>
          </a:p>
          <a:p>
            <a:r>
              <a:rPr lang="en-GB" sz="1200" dirty="0">
                <a:solidFill>
                  <a:srgbClr val="979797"/>
                </a:solidFill>
                <a:hlinkClick r:id="rId7"/>
              </a:rPr>
              <a:t>Alan.wood@aberdeenshire.gov.uk</a:t>
            </a:r>
            <a:r>
              <a:rPr lang="en-GB" sz="1200" dirty="0">
                <a:solidFill>
                  <a:srgbClr val="979797"/>
                </a:solidFill>
              </a:rPr>
              <a:t> </a:t>
            </a:r>
          </a:p>
          <a:p>
            <a:r>
              <a:rPr lang="en-GB" sz="1200" dirty="0">
                <a:solidFill>
                  <a:srgbClr val="979797"/>
                </a:solidFill>
              </a:rPr>
              <a:t>PA: Louise Smith </a:t>
            </a:r>
          </a:p>
          <a:p>
            <a:r>
              <a:rPr lang="en-GB" sz="1200" dirty="0">
                <a:solidFill>
                  <a:srgbClr val="979797"/>
                </a:solidFill>
              </a:rPr>
              <a:t>01467 537754</a:t>
            </a:r>
          </a:p>
          <a:p>
            <a:endParaRPr lang="en-GB" sz="1200" dirty="0">
              <a:solidFill>
                <a:srgbClr val="979797"/>
              </a:solidFill>
            </a:endParaRPr>
          </a:p>
          <a:p>
            <a:r>
              <a:rPr lang="en-GB" sz="1200" dirty="0">
                <a:solidFill>
                  <a:srgbClr val="979797"/>
                </a:solidFill>
              </a:rPr>
              <a:t>Laurence Findlay, Director of Education and Children’s Services </a:t>
            </a:r>
          </a:p>
          <a:p>
            <a:r>
              <a:rPr lang="en-GB" sz="1200" dirty="0">
                <a:solidFill>
                  <a:srgbClr val="979797"/>
                </a:solidFill>
                <a:hlinkClick r:id="rId8"/>
              </a:rPr>
              <a:t>Laurence.Findlay@aberdeenshire.gov.uk</a:t>
            </a:r>
            <a:r>
              <a:rPr lang="en-GB" sz="1200" dirty="0">
                <a:solidFill>
                  <a:srgbClr val="979797"/>
                </a:solidFill>
              </a:rPr>
              <a:t> </a:t>
            </a:r>
          </a:p>
          <a:p>
            <a:r>
              <a:rPr lang="en-GB" sz="1200" dirty="0">
                <a:solidFill>
                  <a:srgbClr val="979797"/>
                </a:solidFill>
              </a:rPr>
              <a:t>PA: Caran Richardson </a:t>
            </a:r>
          </a:p>
          <a:p>
            <a:r>
              <a:rPr lang="en-GB" sz="1200" dirty="0">
                <a:solidFill>
                  <a:srgbClr val="979797"/>
                </a:solidFill>
              </a:rPr>
              <a:t>01467 538579</a:t>
            </a:r>
          </a:p>
          <a:p>
            <a:endParaRPr lang="en-GB" sz="1200" dirty="0">
              <a:solidFill>
                <a:srgbClr val="979797"/>
              </a:solidFill>
            </a:endParaRPr>
          </a:p>
          <a:p>
            <a:r>
              <a:rPr lang="en-GB" sz="1200" dirty="0">
                <a:solidFill>
                  <a:srgbClr val="979797"/>
                </a:solidFill>
              </a:rPr>
              <a:t>Pamela Milliken, Chief Officer Aberdeenshire Health and Social Care Partnership </a:t>
            </a:r>
          </a:p>
          <a:p>
            <a:r>
              <a:rPr lang="en-GB" sz="1200" dirty="0">
                <a:solidFill>
                  <a:srgbClr val="979797"/>
                </a:solidFill>
                <a:hlinkClick r:id="rId9"/>
              </a:rPr>
              <a:t>Pamela.Milliken@aberdeenshire.gov.uk</a:t>
            </a:r>
            <a:r>
              <a:rPr lang="en-GB" sz="1200" dirty="0">
                <a:solidFill>
                  <a:srgbClr val="979797"/>
                </a:solidFill>
              </a:rPr>
              <a:t> </a:t>
            </a:r>
          </a:p>
          <a:p>
            <a:r>
              <a:rPr lang="en-GB" sz="1200" dirty="0">
                <a:solidFill>
                  <a:srgbClr val="979797"/>
                </a:solidFill>
              </a:rPr>
              <a:t>PA: Lisa Pratt</a:t>
            </a:r>
          </a:p>
          <a:p>
            <a:r>
              <a:rPr lang="en-GB" sz="1200" dirty="0">
                <a:solidFill>
                  <a:srgbClr val="979797"/>
                </a:solidFill>
              </a:rPr>
              <a:t>01467 469168 </a:t>
            </a:r>
          </a:p>
          <a:p>
            <a:r>
              <a:rPr lang="en-GB" sz="1200" b="1" dirty="0">
                <a:solidFill>
                  <a:srgbClr val="979797"/>
                </a:solidFill>
              </a:rPr>
              <a:t> </a:t>
            </a:r>
            <a:endParaRPr lang="en-GB" sz="1200" dirty="0">
              <a:solidFill>
                <a:srgbClr val="979797"/>
              </a:solidFill>
            </a:endParaRPr>
          </a:p>
          <a:p>
            <a:endParaRPr lang="en-GB" sz="1200" dirty="0">
              <a:solidFill>
                <a:srgbClr val="9797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885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Area Manager contact details</a:t>
            </a:r>
            <a:endParaRPr lang="en-GB" sz="1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66489" y="2282850"/>
            <a:ext cx="4041734" cy="4254428"/>
          </a:xfrm>
        </p:spPr>
        <p:txBody>
          <a:bodyPr/>
          <a:lstStyle/>
          <a:p>
            <a:r>
              <a:rPr lang="en-GB" sz="1400" b="1" u="sng" dirty="0">
                <a:solidFill>
                  <a:srgbClr val="979797"/>
                </a:solidFill>
              </a:rPr>
              <a:t>Banff &amp; Buchan </a:t>
            </a:r>
          </a:p>
          <a:p>
            <a:r>
              <a:rPr lang="en-GB" sz="1200" dirty="0">
                <a:solidFill>
                  <a:srgbClr val="979797"/>
                </a:solidFill>
              </a:rPr>
              <a:t>Angela Keith</a:t>
            </a:r>
          </a:p>
          <a:p>
            <a:r>
              <a:rPr lang="en-GB" sz="1200" b="0" i="0" dirty="0">
                <a:solidFill>
                  <a:srgbClr val="424242"/>
                </a:solidFill>
                <a:effectLst/>
              </a:rPr>
              <a:t>01467 536785</a:t>
            </a:r>
          </a:p>
          <a:p>
            <a:r>
              <a:rPr lang="en-GB" sz="1200" dirty="0">
                <a:solidFill>
                  <a:srgbClr val="979797"/>
                </a:solidFill>
                <a:hlinkClick r:id="rId2"/>
              </a:rPr>
              <a:t>Angela.keith@aberdeenshire.gov.uk</a:t>
            </a:r>
            <a:r>
              <a:rPr lang="en-GB" sz="1200" dirty="0">
                <a:solidFill>
                  <a:srgbClr val="979797"/>
                </a:solidFill>
              </a:rPr>
              <a:t> </a:t>
            </a:r>
          </a:p>
          <a:p>
            <a:endParaRPr lang="en-GB" sz="1200" dirty="0">
              <a:solidFill>
                <a:srgbClr val="979797"/>
              </a:solidFill>
            </a:endParaRPr>
          </a:p>
          <a:p>
            <a:r>
              <a:rPr lang="en-GB" sz="1400" b="1" u="sng" dirty="0">
                <a:solidFill>
                  <a:srgbClr val="979797"/>
                </a:solidFill>
              </a:rPr>
              <a:t>Buchan</a:t>
            </a:r>
            <a:r>
              <a:rPr lang="en-GB" sz="1400" b="1" dirty="0">
                <a:solidFill>
                  <a:srgbClr val="979797"/>
                </a:solidFill>
              </a:rPr>
              <a:t> </a:t>
            </a:r>
          </a:p>
          <a:p>
            <a:r>
              <a:rPr lang="en-GB" sz="1200" dirty="0">
                <a:solidFill>
                  <a:srgbClr val="979797"/>
                </a:solidFill>
              </a:rPr>
              <a:t>Amanda Roe </a:t>
            </a:r>
          </a:p>
          <a:p>
            <a:r>
              <a:rPr lang="en-GB" sz="1200" b="0" i="0" dirty="0">
                <a:solidFill>
                  <a:srgbClr val="424242"/>
                </a:solidFill>
                <a:effectLst/>
              </a:rPr>
              <a:t>01467 536139</a:t>
            </a:r>
          </a:p>
          <a:p>
            <a:r>
              <a:rPr lang="en-GB" sz="1200" dirty="0">
                <a:hlinkClick r:id="rId3"/>
              </a:rPr>
              <a:t>Amanda.roe@aberdeenshire.gov.uk</a:t>
            </a:r>
            <a:r>
              <a:rPr lang="en-GB" sz="1200" dirty="0"/>
              <a:t> </a:t>
            </a:r>
          </a:p>
          <a:p>
            <a:endParaRPr lang="en-GB" sz="1400" dirty="0">
              <a:solidFill>
                <a:srgbClr val="979797"/>
              </a:solidFill>
            </a:endParaRPr>
          </a:p>
          <a:p>
            <a:r>
              <a:rPr lang="en-GB" sz="1400" b="1" u="sng" dirty="0" err="1">
                <a:solidFill>
                  <a:srgbClr val="979797"/>
                </a:solidFill>
              </a:rPr>
              <a:t>Formartine</a:t>
            </a:r>
            <a:endParaRPr lang="en-GB" sz="1400" b="1" u="sng" dirty="0">
              <a:solidFill>
                <a:srgbClr val="979797"/>
              </a:solidFill>
            </a:endParaRPr>
          </a:p>
          <a:p>
            <a:r>
              <a:rPr lang="en-GB" sz="1200" dirty="0">
                <a:solidFill>
                  <a:srgbClr val="979797"/>
                </a:solidFill>
              </a:rPr>
              <a:t>Elaine Brown </a:t>
            </a:r>
          </a:p>
          <a:p>
            <a:r>
              <a:rPr lang="en-GB" sz="1200" dirty="0"/>
              <a:t>01467 539508 </a:t>
            </a:r>
          </a:p>
          <a:p>
            <a:r>
              <a:rPr lang="en-GB" sz="1200" dirty="0">
                <a:hlinkClick r:id="rId4"/>
              </a:rPr>
              <a:t>Elaine.brown@aberdeenshire.gov.uk</a:t>
            </a:r>
            <a:r>
              <a:rPr lang="en-GB" sz="1200" dirty="0"/>
              <a:t> </a:t>
            </a:r>
          </a:p>
          <a:p>
            <a:endParaRPr lang="en-GB" sz="1200" dirty="0">
              <a:solidFill>
                <a:srgbClr val="979797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63064" y="2282850"/>
            <a:ext cx="412162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 err="1">
                <a:solidFill>
                  <a:srgbClr val="979797"/>
                </a:solidFill>
              </a:rPr>
              <a:t>Garioch</a:t>
            </a:r>
            <a:r>
              <a:rPr lang="en-GB" sz="1400" b="1" u="sng" dirty="0">
                <a:solidFill>
                  <a:srgbClr val="979797"/>
                </a:solidFill>
              </a:rPr>
              <a:t> </a:t>
            </a:r>
          </a:p>
          <a:p>
            <a:r>
              <a:rPr lang="en-GB" sz="1200" dirty="0">
                <a:solidFill>
                  <a:srgbClr val="979797"/>
                </a:solidFill>
              </a:rPr>
              <a:t>Ann Overton</a:t>
            </a:r>
          </a:p>
          <a:p>
            <a:r>
              <a:rPr lang="en-GB" sz="1200" dirty="0">
                <a:solidFill>
                  <a:srgbClr val="979797"/>
                </a:solidFill>
              </a:rPr>
              <a:t>01467 539413</a:t>
            </a:r>
          </a:p>
          <a:p>
            <a:r>
              <a:rPr lang="en-GB" sz="1200" dirty="0">
                <a:hlinkClick r:id="rId5"/>
              </a:rPr>
              <a:t>Ann.overton@aberdeenshire.gov.uk</a:t>
            </a:r>
            <a:r>
              <a:rPr lang="en-GB" sz="1200" dirty="0"/>
              <a:t>  </a:t>
            </a:r>
          </a:p>
          <a:p>
            <a:endParaRPr lang="en-GB" sz="1200" dirty="0">
              <a:solidFill>
                <a:srgbClr val="979797"/>
              </a:solidFill>
            </a:endParaRPr>
          </a:p>
          <a:p>
            <a:r>
              <a:rPr lang="en-GB" sz="1400" b="1" u="sng" dirty="0">
                <a:solidFill>
                  <a:srgbClr val="979797"/>
                </a:solidFill>
              </a:rPr>
              <a:t>Kincardine and Mearns </a:t>
            </a:r>
          </a:p>
          <a:p>
            <a:r>
              <a:rPr lang="en-GB" sz="1200" dirty="0">
                <a:solidFill>
                  <a:srgbClr val="979797"/>
                </a:solidFill>
              </a:rPr>
              <a:t>Bruce Stewart  </a:t>
            </a:r>
          </a:p>
          <a:p>
            <a:r>
              <a:rPr lang="en-GB" sz="1200" dirty="0">
                <a:solidFill>
                  <a:srgbClr val="979797"/>
                </a:solidFill>
              </a:rPr>
              <a:t>01467 535796 </a:t>
            </a:r>
          </a:p>
          <a:p>
            <a:r>
              <a:rPr lang="en-GB" sz="1200" dirty="0">
                <a:solidFill>
                  <a:srgbClr val="979797"/>
                </a:solidFill>
                <a:hlinkClick r:id="rId6"/>
              </a:rPr>
              <a:t>Bruce.stewart@aberdeenshire.gov.uk</a:t>
            </a:r>
            <a:r>
              <a:rPr lang="en-GB" sz="1200" dirty="0">
                <a:solidFill>
                  <a:srgbClr val="979797"/>
                </a:solidFill>
              </a:rPr>
              <a:t> </a:t>
            </a:r>
          </a:p>
          <a:p>
            <a:endParaRPr lang="en-GB" sz="1200" dirty="0">
              <a:solidFill>
                <a:srgbClr val="979797"/>
              </a:solidFill>
            </a:endParaRPr>
          </a:p>
          <a:p>
            <a:r>
              <a:rPr lang="en-GB" sz="1400" b="1" u="sng" dirty="0">
                <a:solidFill>
                  <a:srgbClr val="979797"/>
                </a:solidFill>
              </a:rPr>
              <a:t>Marr</a:t>
            </a:r>
          </a:p>
          <a:p>
            <a:r>
              <a:rPr lang="en-GB" sz="1200" dirty="0">
                <a:solidFill>
                  <a:srgbClr val="979797"/>
                </a:solidFill>
              </a:rPr>
              <a:t>Janelle Clark </a:t>
            </a:r>
          </a:p>
          <a:p>
            <a:r>
              <a:rPr lang="en-GB" sz="1200" dirty="0">
                <a:solidFill>
                  <a:srgbClr val="979797"/>
                </a:solidFill>
              </a:rPr>
              <a:t>01467 536420 </a:t>
            </a:r>
          </a:p>
          <a:p>
            <a:r>
              <a:rPr lang="en-GB" sz="1200" dirty="0">
                <a:hlinkClick r:id="rId7"/>
              </a:rPr>
              <a:t>janelle.clark@aberdeenshire.gov.uk</a:t>
            </a:r>
            <a:endParaRPr lang="en-GB" sz="1200" dirty="0"/>
          </a:p>
          <a:p>
            <a:endParaRPr lang="en-GB" sz="1400" dirty="0">
              <a:solidFill>
                <a:srgbClr val="979797"/>
              </a:solidFill>
            </a:endParaRPr>
          </a:p>
          <a:p>
            <a:endParaRPr lang="en-GB" sz="1200" i="1" dirty="0">
              <a:solidFill>
                <a:srgbClr val="979797"/>
              </a:solidFill>
            </a:endParaRPr>
          </a:p>
          <a:p>
            <a:r>
              <a:rPr lang="en-GB" sz="1200" i="1" dirty="0">
                <a:solidFill>
                  <a:srgbClr val="979797"/>
                </a:solidFill>
              </a:rPr>
              <a:t>Please note, each Area Manager is based in their respective area, however all have Inverurie number. </a:t>
            </a:r>
          </a:p>
          <a:p>
            <a:endParaRPr lang="en-GB" sz="1200" i="1" dirty="0">
              <a:solidFill>
                <a:srgbClr val="979797"/>
              </a:solidFill>
            </a:endParaRPr>
          </a:p>
          <a:p>
            <a:endParaRPr lang="en-GB" sz="1400" dirty="0">
              <a:solidFill>
                <a:srgbClr val="9797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441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Members’ support</a:t>
            </a:r>
            <a:endParaRPr lang="en-GB" sz="1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66488" y="2282850"/>
            <a:ext cx="8204305" cy="4254428"/>
          </a:xfrm>
        </p:spPr>
        <p:txBody>
          <a:bodyPr/>
          <a:lstStyle/>
          <a:p>
            <a:endParaRPr lang="en-GB" sz="1200" dirty="0">
              <a:solidFill>
                <a:srgbClr val="979797"/>
              </a:solidFill>
            </a:endParaRPr>
          </a:p>
          <a:p>
            <a:endParaRPr lang="en-GB" sz="1200" dirty="0">
              <a:solidFill>
                <a:srgbClr val="979797"/>
              </a:solidFill>
            </a:endParaRPr>
          </a:p>
        </p:txBody>
      </p:sp>
      <p:pic>
        <p:nvPicPr>
          <p:cNvPr id="5" name="Picture 4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5FB743C4-1E0F-499B-9873-8A1D85AD93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374" y="2525731"/>
            <a:ext cx="6818532" cy="347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9298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</TotalTime>
  <Words>363</Words>
  <Application>Microsoft Office PowerPoint</Application>
  <PresentationFormat>On-screen Show (4:3)</PresentationFormat>
  <Paragraphs>79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Segoe UI</vt:lpstr>
      <vt:lpstr>1_Custom Design</vt:lpstr>
      <vt:lpstr>Custom Design</vt:lpstr>
      <vt:lpstr>Contact details</vt:lpstr>
      <vt:lpstr>Area Manager contact details</vt:lpstr>
      <vt:lpstr>Members’ support</vt:lpstr>
    </vt:vector>
  </TitlesOfParts>
  <Company>Aberdeenshire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lgourley</dc:creator>
  <cp:lastModifiedBy>Sarah Rochester</cp:lastModifiedBy>
  <cp:revision>110</cp:revision>
  <dcterms:created xsi:type="dcterms:W3CDTF">2016-09-30T09:44:39Z</dcterms:created>
  <dcterms:modified xsi:type="dcterms:W3CDTF">2022-04-21T09:30:26Z</dcterms:modified>
</cp:coreProperties>
</file>